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Lst>
  <p:sldSz cy="9903600" cx="6858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119">
          <p15:clr>
            <a:srgbClr val="A4A3A4"/>
          </p15:clr>
        </p15:guide>
        <p15:guide id="2" pos="2160">
          <p15:clr>
            <a:srgbClr val="A4A3A4"/>
          </p15:clr>
        </p15:guide>
      </p15:sldGuideLst>
    </p:ext>
    <p:ext uri="http://customooxmlschemas.google.com/">
      <go:slidesCustomData xmlns:go="http://customooxmlschemas.google.com/" r:id="rId7" roundtripDataSignature="AMtx7mhva0FBxcKkDEbocI34vJB4gKjHK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119" orient="horz"/>
        <p:guide pos="216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42074" y="685800"/>
            <a:ext cx="23745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2:notes"/>
          <p:cNvSpPr/>
          <p:nvPr>
            <p:ph idx="2" type="sldImg"/>
          </p:nvPr>
        </p:nvSpPr>
        <p:spPr>
          <a:xfrm>
            <a:off x="2242074" y="685800"/>
            <a:ext cx="23745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 name="Google Shape;52;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9" name="Shape 9"/>
        <p:cNvGrpSpPr/>
        <p:nvPr/>
      </p:nvGrpSpPr>
      <p:grpSpPr>
        <a:xfrm>
          <a:off x="0" y="0"/>
          <a:ext cx="0" cy="0"/>
          <a:chOff x="0" y="0"/>
          <a:chExt cx="0" cy="0"/>
        </a:xfrm>
      </p:grpSpPr>
      <p:sp>
        <p:nvSpPr>
          <p:cNvPr id="10" name="Google Shape;10;p5"/>
          <p:cNvSpPr txBox="1"/>
          <p:nvPr>
            <p:ph type="title"/>
          </p:nvPr>
        </p:nvSpPr>
        <p:spPr>
          <a:xfrm>
            <a:off x="233775" y="856878"/>
            <a:ext cx="6390300" cy="11028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1" name="Google Shape;11;p5"/>
          <p:cNvSpPr txBox="1"/>
          <p:nvPr>
            <p:ph idx="1" type="body"/>
          </p:nvPr>
        </p:nvSpPr>
        <p:spPr>
          <a:xfrm>
            <a:off x="233775" y="2219044"/>
            <a:ext cx="6390300" cy="65781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12" name="Google Shape;12;p5"/>
          <p:cNvSpPr txBox="1"/>
          <p:nvPr>
            <p:ph idx="12" type="sldNum"/>
          </p:nvPr>
        </p:nvSpPr>
        <p:spPr>
          <a:xfrm>
            <a:off x="6354343" y="8978834"/>
            <a:ext cx="411600" cy="7578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3" name="Shape 13"/>
        <p:cNvGrpSpPr/>
        <p:nvPr/>
      </p:nvGrpSpPr>
      <p:grpSpPr>
        <a:xfrm>
          <a:off x="0" y="0"/>
          <a:ext cx="0" cy="0"/>
          <a:chOff x="0" y="0"/>
          <a:chExt cx="0" cy="0"/>
        </a:xfrm>
      </p:grpSpPr>
      <p:sp>
        <p:nvSpPr>
          <p:cNvPr id="14" name="Google Shape;14;p4"/>
          <p:cNvSpPr txBox="1"/>
          <p:nvPr>
            <p:ph type="ctrTitle"/>
          </p:nvPr>
        </p:nvSpPr>
        <p:spPr>
          <a:xfrm>
            <a:off x="233781" y="1433649"/>
            <a:ext cx="6390300" cy="3952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5" name="Google Shape;15;p4"/>
          <p:cNvSpPr txBox="1"/>
          <p:nvPr>
            <p:ph idx="1" type="subTitle"/>
          </p:nvPr>
        </p:nvSpPr>
        <p:spPr>
          <a:xfrm>
            <a:off x="233775" y="5456992"/>
            <a:ext cx="6390300" cy="15261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6" name="Google Shape;16;p4"/>
          <p:cNvSpPr txBox="1"/>
          <p:nvPr>
            <p:ph idx="12" type="sldNum"/>
          </p:nvPr>
        </p:nvSpPr>
        <p:spPr>
          <a:xfrm>
            <a:off x="6354343" y="8978834"/>
            <a:ext cx="411600" cy="7578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p6"/>
          <p:cNvSpPr txBox="1"/>
          <p:nvPr>
            <p:ph type="title"/>
          </p:nvPr>
        </p:nvSpPr>
        <p:spPr>
          <a:xfrm>
            <a:off x="233775" y="4141374"/>
            <a:ext cx="6390300" cy="16209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9" name="Google Shape;19;p6"/>
          <p:cNvSpPr txBox="1"/>
          <p:nvPr>
            <p:ph idx="12" type="sldNum"/>
          </p:nvPr>
        </p:nvSpPr>
        <p:spPr>
          <a:xfrm>
            <a:off x="6354343" y="8978834"/>
            <a:ext cx="411600" cy="7578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7"/>
          <p:cNvSpPr txBox="1"/>
          <p:nvPr>
            <p:ph type="title"/>
          </p:nvPr>
        </p:nvSpPr>
        <p:spPr>
          <a:xfrm>
            <a:off x="233775" y="856878"/>
            <a:ext cx="6390300" cy="11028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2" name="Google Shape;22;p7"/>
          <p:cNvSpPr txBox="1"/>
          <p:nvPr>
            <p:ph idx="1" type="body"/>
          </p:nvPr>
        </p:nvSpPr>
        <p:spPr>
          <a:xfrm>
            <a:off x="233775" y="2219044"/>
            <a:ext cx="3000000" cy="65781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23" name="Google Shape;23;p7"/>
          <p:cNvSpPr txBox="1"/>
          <p:nvPr>
            <p:ph idx="2" type="body"/>
          </p:nvPr>
        </p:nvSpPr>
        <p:spPr>
          <a:xfrm>
            <a:off x="3624300" y="2219044"/>
            <a:ext cx="3000000" cy="65781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24" name="Google Shape;24;p7"/>
          <p:cNvSpPr txBox="1"/>
          <p:nvPr>
            <p:ph idx="12" type="sldNum"/>
          </p:nvPr>
        </p:nvSpPr>
        <p:spPr>
          <a:xfrm>
            <a:off x="6354343" y="8978834"/>
            <a:ext cx="411600" cy="7578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8"/>
          <p:cNvSpPr txBox="1"/>
          <p:nvPr>
            <p:ph type="title"/>
          </p:nvPr>
        </p:nvSpPr>
        <p:spPr>
          <a:xfrm>
            <a:off x="233775" y="856878"/>
            <a:ext cx="6390300" cy="11028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7" name="Google Shape;27;p8"/>
          <p:cNvSpPr txBox="1"/>
          <p:nvPr>
            <p:ph idx="12" type="sldNum"/>
          </p:nvPr>
        </p:nvSpPr>
        <p:spPr>
          <a:xfrm>
            <a:off x="6354343" y="8978834"/>
            <a:ext cx="411600" cy="7578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9"/>
          <p:cNvSpPr txBox="1"/>
          <p:nvPr>
            <p:ph type="title"/>
          </p:nvPr>
        </p:nvSpPr>
        <p:spPr>
          <a:xfrm>
            <a:off x="233775" y="1069785"/>
            <a:ext cx="2106000" cy="14550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0" name="Google Shape;30;p9"/>
          <p:cNvSpPr txBox="1"/>
          <p:nvPr>
            <p:ph idx="1" type="body"/>
          </p:nvPr>
        </p:nvSpPr>
        <p:spPr>
          <a:xfrm>
            <a:off x="233775" y="2675618"/>
            <a:ext cx="2106000" cy="6121800"/>
          </a:xfrm>
          <a:prstGeom prst="rect">
            <a:avLst/>
          </a:prstGeom>
          <a:noFill/>
          <a:ln>
            <a:noFill/>
          </a:ln>
        </p:spPr>
        <p:txBody>
          <a:bodyPr anchorCtr="0" anchor="t" bIns="91425" lIns="91425" spcFirstLastPara="1" rIns="91425" wrap="square" tIns="91425">
            <a:no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31" name="Google Shape;31;p9"/>
          <p:cNvSpPr txBox="1"/>
          <p:nvPr>
            <p:ph idx="12" type="sldNum"/>
          </p:nvPr>
        </p:nvSpPr>
        <p:spPr>
          <a:xfrm>
            <a:off x="6354343" y="8978834"/>
            <a:ext cx="411600" cy="7578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10"/>
          <p:cNvSpPr txBox="1"/>
          <p:nvPr>
            <p:ph type="title"/>
          </p:nvPr>
        </p:nvSpPr>
        <p:spPr>
          <a:xfrm>
            <a:off x="367688" y="866746"/>
            <a:ext cx="4775700" cy="7876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34" name="Google Shape;34;p10"/>
          <p:cNvSpPr txBox="1"/>
          <p:nvPr>
            <p:ph idx="12" type="sldNum"/>
          </p:nvPr>
        </p:nvSpPr>
        <p:spPr>
          <a:xfrm>
            <a:off x="6354343" y="8978834"/>
            <a:ext cx="411600" cy="7578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11"/>
          <p:cNvSpPr/>
          <p:nvPr/>
        </p:nvSpPr>
        <p:spPr>
          <a:xfrm>
            <a:off x="3429000" y="48"/>
            <a:ext cx="3429000" cy="99036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11"/>
          <p:cNvSpPr txBox="1"/>
          <p:nvPr>
            <p:ph type="title"/>
          </p:nvPr>
        </p:nvSpPr>
        <p:spPr>
          <a:xfrm>
            <a:off x="199125" y="2374428"/>
            <a:ext cx="3033900" cy="2854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38" name="Google Shape;38;p11"/>
          <p:cNvSpPr txBox="1"/>
          <p:nvPr>
            <p:ph idx="1" type="subTitle"/>
          </p:nvPr>
        </p:nvSpPr>
        <p:spPr>
          <a:xfrm>
            <a:off x="199125" y="5397207"/>
            <a:ext cx="3033900" cy="23781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11"/>
          <p:cNvSpPr txBox="1"/>
          <p:nvPr>
            <p:ph idx="2" type="body"/>
          </p:nvPr>
        </p:nvSpPr>
        <p:spPr>
          <a:xfrm>
            <a:off x="3704625" y="1394418"/>
            <a:ext cx="2877600" cy="71148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dk1"/>
              </a:buClr>
              <a:buSzPts val="1800"/>
              <a:buChar char="●"/>
              <a:defRPr>
                <a:solidFill>
                  <a:schemeClr val="dk1"/>
                </a:solidFill>
              </a:defRPr>
            </a:lvl1pPr>
            <a:lvl2pPr indent="-317500" lvl="1" marL="914400" algn="l">
              <a:lnSpc>
                <a:spcPct val="115000"/>
              </a:lnSpc>
              <a:spcBef>
                <a:spcPts val="1600"/>
              </a:spcBef>
              <a:spcAft>
                <a:spcPts val="0"/>
              </a:spcAft>
              <a:buClr>
                <a:schemeClr val="dk1"/>
              </a:buClr>
              <a:buSzPts val="1400"/>
              <a:buChar char="○"/>
              <a:defRPr>
                <a:solidFill>
                  <a:schemeClr val="dk1"/>
                </a:solidFill>
              </a:defRPr>
            </a:lvl2pPr>
            <a:lvl3pPr indent="-317500" lvl="2" marL="1371600" algn="l">
              <a:lnSpc>
                <a:spcPct val="115000"/>
              </a:lnSpc>
              <a:spcBef>
                <a:spcPts val="1600"/>
              </a:spcBef>
              <a:spcAft>
                <a:spcPts val="0"/>
              </a:spcAft>
              <a:buClr>
                <a:schemeClr val="dk1"/>
              </a:buClr>
              <a:buSzPts val="1400"/>
              <a:buChar char="■"/>
              <a:defRPr>
                <a:solidFill>
                  <a:schemeClr val="dk1"/>
                </a:solidFill>
              </a:defRPr>
            </a:lvl3pPr>
            <a:lvl4pPr indent="-317500" lvl="3" marL="1828800" algn="l">
              <a:lnSpc>
                <a:spcPct val="115000"/>
              </a:lnSpc>
              <a:spcBef>
                <a:spcPts val="1600"/>
              </a:spcBef>
              <a:spcAft>
                <a:spcPts val="0"/>
              </a:spcAft>
              <a:buClr>
                <a:schemeClr val="dk1"/>
              </a:buClr>
              <a:buSzPts val="1400"/>
              <a:buChar char="●"/>
              <a:defRPr>
                <a:solidFill>
                  <a:schemeClr val="dk1"/>
                </a:solidFill>
              </a:defRPr>
            </a:lvl4pPr>
            <a:lvl5pPr indent="-317500" lvl="4" marL="2286000" algn="l">
              <a:lnSpc>
                <a:spcPct val="115000"/>
              </a:lnSpc>
              <a:spcBef>
                <a:spcPts val="1600"/>
              </a:spcBef>
              <a:spcAft>
                <a:spcPts val="0"/>
              </a:spcAft>
              <a:buClr>
                <a:schemeClr val="dk1"/>
              </a:buClr>
              <a:buSzPts val="1400"/>
              <a:buChar char="○"/>
              <a:defRPr>
                <a:solidFill>
                  <a:schemeClr val="dk1"/>
                </a:solidFill>
              </a:defRPr>
            </a:lvl5pPr>
            <a:lvl6pPr indent="-317500" lvl="5" marL="2743200" algn="l">
              <a:lnSpc>
                <a:spcPct val="115000"/>
              </a:lnSpc>
              <a:spcBef>
                <a:spcPts val="1600"/>
              </a:spcBef>
              <a:spcAft>
                <a:spcPts val="0"/>
              </a:spcAft>
              <a:buClr>
                <a:schemeClr val="dk1"/>
              </a:buClr>
              <a:buSzPts val="1400"/>
              <a:buChar char="■"/>
              <a:defRPr>
                <a:solidFill>
                  <a:schemeClr val="dk1"/>
                </a:solidFill>
              </a:defRPr>
            </a:lvl6pPr>
            <a:lvl7pPr indent="-317500" lvl="6" marL="3200400" algn="l">
              <a:lnSpc>
                <a:spcPct val="115000"/>
              </a:lnSpc>
              <a:spcBef>
                <a:spcPts val="1600"/>
              </a:spcBef>
              <a:spcAft>
                <a:spcPts val="0"/>
              </a:spcAft>
              <a:buClr>
                <a:schemeClr val="dk1"/>
              </a:buClr>
              <a:buSzPts val="1400"/>
              <a:buChar char="●"/>
              <a:defRPr>
                <a:solidFill>
                  <a:schemeClr val="dk1"/>
                </a:solidFill>
              </a:defRPr>
            </a:lvl7pPr>
            <a:lvl8pPr indent="-317500" lvl="7" marL="3657600" algn="l">
              <a:lnSpc>
                <a:spcPct val="115000"/>
              </a:lnSpc>
              <a:spcBef>
                <a:spcPts val="1600"/>
              </a:spcBef>
              <a:spcAft>
                <a:spcPts val="0"/>
              </a:spcAft>
              <a:buClr>
                <a:schemeClr val="dk1"/>
              </a:buClr>
              <a:buSzPts val="1400"/>
              <a:buChar char="○"/>
              <a:defRPr>
                <a:solidFill>
                  <a:schemeClr val="dk1"/>
                </a:solidFill>
              </a:defRPr>
            </a:lvl8pPr>
            <a:lvl9pPr indent="-317500" lvl="8" marL="4114800" algn="l">
              <a:lnSpc>
                <a:spcPct val="115000"/>
              </a:lnSpc>
              <a:spcBef>
                <a:spcPts val="1600"/>
              </a:spcBef>
              <a:spcAft>
                <a:spcPts val="1600"/>
              </a:spcAft>
              <a:buClr>
                <a:schemeClr val="dk1"/>
              </a:buClr>
              <a:buSzPts val="1400"/>
              <a:buChar char="■"/>
              <a:defRPr>
                <a:solidFill>
                  <a:schemeClr val="dk1"/>
                </a:solidFill>
              </a:defRPr>
            </a:lvl9pPr>
          </a:lstStyle>
          <a:p/>
        </p:txBody>
      </p:sp>
      <p:sp>
        <p:nvSpPr>
          <p:cNvPr id="40" name="Google Shape;40;p11"/>
          <p:cNvSpPr txBox="1"/>
          <p:nvPr>
            <p:ph idx="12" type="sldNum"/>
          </p:nvPr>
        </p:nvSpPr>
        <p:spPr>
          <a:xfrm>
            <a:off x="6354343" y="8978834"/>
            <a:ext cx="411600" cy="7578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2"/>
          <p:cNvSpPr txBox="1"/>
          <p:nvPr>
            <p:ph idx="1" type="body"/>
          </p:nvPr>
        </p:nvSpPr>
        <p:spPr>
          <a:xfrm>
            <a:off x="233775" y="8145800"/>
            <a:ext cx="4499100" cy="11652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800"/>
              <a:buNone/>
              <a:defRPr/>
            </a:lvl1pPr>
          </a:lstStyle>
          <a:p/>
        </p:txBody>
      </p:sp>
      <p:sp>
        <p:nvSpPr>
          <p:cNvPr id="43" name="Google Shape;43;p12"/>
          <p:cNvSpPr txBox="1"/>
          <p:nvPr>
            <p:ph idx="12" type="sldNum"/>
          </p:nvPr>
        </p:nvSpPr>
        <p:spPr>
          <a:xfrm>
            <a:off x="6354343" y="8978834"/>
            <a:ext cx="411600" cy="7578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3"/>
          <p:cNvSpPr txBox="1"/>
          <p:nvPr>
            <p:ph hasCustomPrompt="1" type="title"/>
          </p:nvPr>
        </p:nvSpPr>
        <p:spPr>
          <a:xfrm>
            <a:off x="233775" y="2129799"/>
            <a:ext cx="6390300" cy="37806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13"/>
          <p:cNvSpPr txBox="1"/>
          <p:nvPr>
            <p:ph idx="1" type="body"/>
          </p:nvPr>
        </p:nvSpPr>
        <p:spPr>
          <a:xfrm>
            <a:off x="233775" y="6069481"/>
            <a:ext cx="6390300" cy="2504700"/>
          </a:xfrm>
          <a:prstGeom prst="rect">
            <a:avLst/>
          </a:prstGeom>
          <a:noFill/>
          <a:ln>
            <a:noFill/>
          </a:ln>
        </p:spPr>
        <p:txBody>
          <a:bodyPr anchorCtr="0" anchor="t" bIns="91425" lIns="91425" spcFirstLastPara="1" rIns="91425" wrap="square" tIns="91425">
            <a:no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1600"/>
              </a:spcBef>
              <a:spcAft>
                <a:spcPts val="0"/>
              </a:spcAft>
              <a:buSzPts val="1400"/>
              <a:buChar char="○"/>
              <a:defRPr/>
            </a:lvl2pPr>
            <a:lvl3pPr indent="-317500" lvl="2" marL="1371600" algn="ctr">
              <a:lnSpc>
                <a:spcPct val="115000"/>
              </a:lnSpc>
              <a:spcBef>
                <a:spcPts val="1600"/>
              </a:spcBef>
              <a:spcAft>
                <a:spcPts val="0"/>
              </a:spcAft>
              <a:buSzPts val="1400"/>
              <a:buChar char="■"/>
              <a:defRPr/>
            </a:lvl3pPr>
            <a:lvl4pPr indent="-317500" lvl="3" marL="1828800" algn="ctr">
              <a:lnSpc>
                <a:spcPct val="115000"/>
              </a:lnSpc>
              <a:spcBef>
                <a:spcPts val="1600"/>
              </a:spcBef>
              <a:spcAft>
                <a:spcPts val="0"/>
              </a:spcAft>
              <a:buSzPts val="1400"/>
              <a:buChar char="●"/>
              <a:defRPr/>
            </a:lvl4pPr>
            <a:lvl5pPr indent="-317500" lvl="4" marL="2286000" algn="ctr">
              <a:lnSpc>
                <a:spcPct val="115000"/>
              </a:lnSpc>
              <a:spcBef>
                <a:spcPts val="1600"/>
              </a:spcBef>
              <a:spcAft>
                <a:spcPts val="0"/>
              </a:spcAft>
              <a:buSzPts val="1400"/>
              <a:buChar char="○"/>
              <a:defRPr/>
            </a:lvl5pPr>
            <a:lvl6pPr indent="-317500" lvl="5" marL="2743200" algn="ctr">
              <a:lnSpc>
                <a:spcPct val="115000"/>
              </a:lnSpc>
              <a:spcBef>
                <a:spcPts val="1600"/>
              </a:spcBef>
              <a:spcAft>
                <a:spcPts val="0"/>
              </a:spcAft>
              <a:buSzPts val="1400"/>
              <a:buChar char="■"/>
              <a:defRPr/>
            </a:lvl6pPr>
            <a:lvl7pPr indent="-317500" lvl="6" marL="3200400" algn="ctr">
              <a:lnSpc>
                <a:spcPct val="115000"/>
              </a:lnSpc>
              <a:spcBef>
                <a:spcPts val="1600"/>
              </a:spcBef>
              <a:spcAft>
                <a:spcPts val="0"/>
              </a:spcAft>
              <a:buSzPts val="1400"/>
              <a:buChar char="●"/>
              <a:defRPr/>
            </a:lvl7pPr>
            <a:lvl8pPr indent="-317500" lvl="7" marL="3657600" algn="ctr">
              <a:lnSpc>
                <a:spcPct val="115000"/>
              </a:lnSpc>
              <a:spcBef>
                <a:spcPts val="1600"/>
              </a:spcBef>
              <a:spcAft>
                <a:spcPts val="0"/>
              </a:spcAft>
              <a:buSzPts val="1400"/>
              <a:buChar char="○"/>
              <a:defRPr/>
            </a:lvl8pPr>
            <a:lvl9pPr indent="-317500" lvl="8" marL="4114800" algn="ctr">
              <a:lnSpc>
                <a:spcPct val="115000"/>
              </a:lnSpc>
              <a:spcBef>
                <a:spcPts val="1600"/>
              </a:spcBef>
              <a:spcAft>
                <a:spcPts val="1600"/>
              </a:spcAft>
              <a:buSzPts val="1400"/>
              <a:buChar char="■"/>
              <a:defRPr/>
            </a:lvl9pPr>
          </a:lstStyle>
          <a:p/>
        </p:txBody>
      </p:sp>
      <p:sp>
        <p:nvSpPr>
          <p:cNvPr id="47" name="Google Shape;47;p13"/>
          <p:cNvSpPr txBox="1"/>
          <p:nvPr>
            <p:ph idx="12" type="sldNum"/>
          </p:nvPr>
        </p:nvSpPr>
        <p:spPr>
          <a:xfrm>
            <a:off x="6354343" y="8978834"/>
            <a:ext cx="411600" cy="7578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4"/>
          <p:cNvSpPr txBox="1"/>
          <p:nvPr>
            <p:ph idx="12" type="sldNum"/>
          </p:nvPr>
        </p:nvSpPr>
        <p:spPr>
          <a:xfrm>
            <a:off x="6354343" y="8978834"/>
            <a:ext cx="411600" cy="7578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dark-2">
    <p:bg>
      <p:bgPr>
        <a:solidFill>
          <a:schemeClr val="lt1"/>
        </a:solidFill>
      </p:bgPr>
    </p:bg>
    <p:spTree>
      <p:nvGrpSpPr>
        <p:cNvPr id="5" name="Shape 5"/>
        <p:cNvGrpSpPr/>
        <p:nvPr/>
      </p:nvGrpSpPr>
      <p:grpSpPr>
        <a:xfrm>
          <a:off x="0" y="0"/>
          <a:ext cx="0" cy="0"/>
          <a:chOff x="0" y="0"/>
          <a:chExt cx="0" cy="0"/>
        </a:xfrm>
      </p:grpSpPr>
      <p:sp>
        <p:nvSpPr>
          <p:cNvPr id="6" name="Google Shape;6;p3"/>
          <p:cNvSpPr txBox="1"/>
          <p:nvPr>
            <p:ph type="title"/>
          </p:nvPr>
        </p:nvSpPr>
        <p:spPr>
          <a:xfrm>
            <a:off x="233775" y="856878"/>
            <a:ext cx="6390300" cy="11028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3"/>
          <p:cNvSpPr txBox="1"/>
          <p:nvPr>
            <p:ph idx="1" type="body"/>
          </p:nvPr>
        </p:nvSpPr>
        <p:spPr>
          <a:xfrm>
            <a:off x="233775" y="2219044"/>
            <a:ext cx="6390300" cy="65781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lt2"/>
              </a:buClr>
              <a:buSzPts val="1800"/>
              <a:buFont typeface="Arial"/>
              <a:buChar char="●"/>
              <a:defRPr b="0" i="0" sz="1800" u="none" cap="none" strike="noStrike">
                <a:solidFill>
                  <a:schemeClr val="lt2"/>
                </a:solidFill>
                <a:latin typeface="Arial"/>
                <a:ea typeface="Arial"/>
                <a:cs typeface="Arial"/>
                <a:sym typeface="Arial"/>
              </a:defRPr>
            </a:lvl1pPr>
            <a:lvl2pPr indent="-317500" lvl="1" marL="914400" marR="0" rtl="0" algn="l">
              <a:lnSpc>
                <a:spcPct val="115000"/>
              </a:lnSpc>
              <a:spcBef>
                <a:spcPts val="160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2pPr>
            <a:lvl3pPr indent="-317500" lvl="2" marL="1371600" marR="0" rtl="0" algn="l">
              <a:lnSpc>
                <a:spcPct val="115000"/>
              </a:lnSpc>
              <a:spcBef>
                <a:spcPts val="160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3pPr>
            <a:lvl4pPr indent="-317500" lvl="3" marL="1828800" marR="0" rtl="0" algn="l">
              <a:lnSpc>
                <a:spcPct val="115000"/>
              </a:lnSpc>
              <a:spcBef>
                <a:spcPts val="160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4pPr>
            <a:lvl5pPr indent="-317500" lvl="4" marL="2286000" marR="0" rtl="0" algn="l">
              <a:lnSpc>
                <a:spcPct val="115000"/>
              </a:lnSpc>
              <a:spcBef>
                <a:spcPts val="160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5pPr>
            <a:lvl6pPr indent="-317500" lvl="5" marL="2743200" marR="0" rtl="0" algn="l">
              <a:lnSpc>
                <a:spcPct val="115000"/>
              </a:lnSpc>
              <a:spcBef>
                <a:spcPts val="160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6pPr>
            <a:lvl7pPr indent="-317500" lvl="6" marL="3200400" marR="0" rtl="0" algn="l">
              <a:lnSpc>
                <a:spcPct val="115000"/>
              </a:lnSpc>
              <a:spcBef>
                <a:spcPts val="160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7pPr>
            <a:lvl8pPr indent="-317500" lvl="7" marL="3657600" marR="0" rtl="0" algn="l">
              <a:lnSpc>
                <a:spcPct val="115000"/>
              </a:lnSpc>
              <a:spcBef>
                <a:spcPts val="160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8pPr>
            <a:lvl9pPr indent="-317500" lvl="8" marL="4114800" marR="0" rtl="0" algn="l">
              <a:lnSpc>
                <a:spcPct val="115000"/>
              </a:lnSpc>
              <a:spcBef>
                <a:spcPts val="1600"/>
              </a:spcBef>
              <a:spcAft>
                <a:spcPts val="1600"/>
              </a:spcAft>
              <a:buClr>
                <a:schemeClr val="lt2"/>
              </a:buClr>
              <a:buSzPts val="1400"/>
              <a:buFont typeface="Arial"/>
              <a:buChar char="■"/>
              <a:defRPr b="0" i="0" sz="1400" u="none" cap="none" strike="noStrike">
                <a:solidFill>
                  <a:schemeClr val="lt2"/>
                </a:solidFill>
                <a:latin typeface="Arial"/>
                <a:ea typeface="Arial"/>
                <a:cs typeface="Arial"/>
                <a:sym typeface="Arial"/>
              </a:defRPr>
            </a:lvl9pPr>
          </a:lstStyle>
          <a:p/>
        </p:txBody>
      </p:sp>
      <p:sp>
        <p:nvSpPr>
          <p:cNvPr id="8" name="Google Shape;8;p3"/>
          <p:cNvSpPr txBox="1"/>
          <p:nvPr>
            <p:ph idx="12" type="sldNum"/>
          </p:nvPr>
        </p:nvSpPr>
        <p:spPr>
          <a:xfrm>
            <a:off x="6354343" y="8978834"/>
            <a:ext cx="411600" cy="7578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 name="Shape 53"/>
        <p:cNvGrpSpPr/>
        <p:nvPr/>
      </p:nvGrpSpPr>
      <p:grpSpPr>
        <a:xfrm>
          <a:off x="0" y="0"/>
          <a:ext cx="0" cy="0"/>
          <a:chOff x="0" y="0"/>
          <a:chExt cx="0" cy="0"/>
        </a:xfrm>
      </p:grpSpPr>
      <p:sp>
        <p:nvSpPr>
          <p:cNvPr id="54" name="Google Shape;54;p2"/>
          <p:cNvSpPr txBox="1"/>
          <p:nvPr/>
        </p:nvSpPr>
        <p:spPr>
          <a:xfrm>
            <a:off x="664050" y="2479375"/>
            <a:ext cx="5529900" cy="63378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600"/>
              <a:buFont typeface="Arial"/>
              <a:buNone/>
            </a:pPr>
            <a:r>
              <a:rPr lang="nl" sz="3600">
                <a:latin typeface="Calibri"/>
                <a:ea typeface="Calibri"/>
                <a:cs typeface="Calibri"/>
                <a:sym typeface="Calibri"/>
              </a:rPr>
              <a:t>Kapot?!</a:t>
            </a:r>
            <a:br>
              <a:rPr b="1" i="0" lang="nl" sz="1100" u="none" cap="none" strike="noStrike">
                <a:solidFill>
                  <a:srgbClr val="000000"/>
                </a:solidFill>
                <a:latin typeface="Arial"/>
                <a:ea typeface="Arial"/>
                <a:cs typeface="Arial"/>
                <a:sym typeface="Arial"/>
              </a:rPr>
            </a:br>
            <a:br>
              <a:rPr b="0" i="1" lang="nl" sz="1600" u="none" cap="none" strike="noStrike">
                <a:solidFill>
                  <a:srgbClr val="F39430"/>
                </a:solidFill>
                <a:latin typeface="Calibri"/>
                <a:ea typeface="Calibri"/>
                <a:cs typeface="Calibri"/>
                <a:sym typeface="Calibri"/>
              </a:rPr>
            </a:br>
            <a:r>
              <a:rPr b="0" i="1" lang="nl" sz="1600" u="none" cap="none" strike="noStrike">
                <a:solidFill>
                  <a:srgbClr val="F39430"/>
                </a:solidFill>
                <a:latin typeface="Calibri"/>
                <a:ea typeface="Calibri"/>
                <a:cs typeface="Calibri"/>
                <a:sym typeface="Calibri"/>
              </a:rPr>
              <a:t>Lucas 2</a:t>
            </a:r>
            <a:r>
              <a:rPr i="1" lang="nl" sz="1600">
                <a:solidFill>
                  <a:srgbClr val="F39430"/>
                </a:solidFill>
                <a:latin typeface="Calibri"/>
                <a:ea typeface="Calibri"/>
                <a:cs typeface="Calibri"/>
                <a:sym typeface="Calibri"/>
              </a:rPr>
              <a:t>4:21</a:t>
            </a:r>
            <a:br>
              <a:rPr i="1" lang="nl" sz="1600">
                <a:solidFill>
                  <a:srgbClr val="F39430"/>
                </a:solidFill>
                <a:latin typeface="Calibri"/>
                <a:ea typeface="Calibri"/>
                <a:cs typeface="Calibri"/>
                <a:sym typeface="Calibri"/>
              </a:rPr>
            </a:br>
            <a:r>
              <a:rPr i="1" lang="nl" sz="1600">
                <a:solidFill>
                  <a:srgbClr val="F39430"/>
                </a:solidFill>
                <a:latin typeface="Calibri"/>
                <a:ea typeface="Calibri"/>
                <a:cs typeface="Calibri"/>
                <a:sym typeface="Calibri"/>
              </a:rPr>
              <a:t>Wij hoopten dat Jezus gekomen was om Israël te bevrijden. Maar nu is het al de derde dag na zijn dood.</a:t>
            </a:r>
            <a:br>
              <a:rPr i="1" lang="nl" sz="1600">
                <a:solidFill>
                  <a:srgbClr val="F39430"/>
                </a:solidFill>
                <a:latin typeface="Calibri"/>
                <a:ea typeface="Calibri"/>
                <a:cs typeface="Calibri"/>
                <a:sym typeface="Calibri"/>
              </a:rPr>
            </a:br>
            <a:endParaRPr i="1" sz="1600">
              <a:latin typeface="Calibri"/>
              <a:ea typeface="Calibri"/>
              <a:cs typeface="Calibri"/>
              <a:sym typeface="Calibri"/>
            </a:endParaRPr>
          </a:p>
          <a:p>
            <a:pPr indent="0" lvl="0" marL="0" rtl="0" algn="l">
              <a:lnSpc>
                <a:spcPct val="115000"/>
              </a:lnSpc>
              <a:spcBef>
                <a:spcPts val="0"/>
              </a:spcBef>
              <a:spcAft>
                <a:spcPts val="0"/>
              </a:spcAft>
              <a:buNone/>
            </a:pPr>
            <a:r>
              <a:rPr lang="nl" sz="1300">
                <a:latin typeface="Calibri"/>
                <a:ea typeface="Calibri"/>
                <a:cs typeface="Calibri"/>
                <a:sym typeface="Calibri"/>
              </a:rPr>
              <a:t>Soms lijkt iets helemaal gebroken, niet meer te repareren. Zo was het voor de leerlingen van Jezus toen Jezus gedood was. Maar dan kan er iets gebeuren waardoor de stukken ineens een nieuw geheel vormen…</a:t>
            </a:r>
            <a:br>
              <a:rPr lang="nl" sz="1300">
                <a:latin typeface="Calibri"/>
                <a:ea typeface="Calibri"/>
                <a:cs typeface="Calibri"/>
                <a:sym typeface="Calibri"/>
              </a:rPr>
            </a:br>
            <a:r>
              <a:rPr lang="nl" sz="1300">
                <a:latin typeface="Calibri"/>
                <a:ea typeface="Calibri"/>
                <a:cs typeface="Calibri"/>
                <a:sym typeface="Calibri"/>
              </a:rPr>
              <a:t>Jezus liet de Emmaüsgangers zien dat Hij moest lijden en sterven, en dat Hij is opgestaan en dat er nu een begin is gemaakt aan Gods nieuwe wereld. </a:t>
            </a:r>
            <a:endParaRPr sz="1100"/>
          </a:p>
          <a:p>
            <a:pPr indent="0" lvl="0" marL="0" rtl="0" algn="l">
              <a:lnSpc>
                <a:spcPct val="115000"/>
              </a:lnSpc>
              <a:spcBef>
                <a:spcPts val="0"/>
              </a:spcBef>
              <a:spcAft>
                <a:spcPts val="0"/>
              </a:spcAft>
              <a:buNone/>
            </a:pPr>
            <a:r>
              <a:t/>
            </a:r>
            <a:endParaRPr sz="1100"/>
          </a:p>
          <a:p>
            <a:pPr indent="0" lvl="0" marL="0" rtl="0" algn="l">
              <a:spcBef>
                <a:spcPts val="0"/>
              </a:spcBef>
              <a:spcAft>
                <a:spcPts val="0"/>
              </a:spcAft>
              <a:buClr>
                <a:srgbClr val="000000"/>
              </a:buClr>
              <a:buSzPts val="1600"/>
              <a:buFont typeface="Arial"/>
              <a:buNone/>
            </a:pPr>
            <a:r>
              <a:rPr b="1" lang="nl" sz="1800">
                <a:latin typeface="Calibri"/>
                <a:ea typeface="Calibri"/>
                <a:cs typeface="Calibri"/>
                <a:sym typeface="Calibri"/>
              </a:rPr>
              <a:t>Opdracht: </a:t>
            </a:r>
            <a:endParaRPr b="1" sz="1800">
              <a:latin typeface="Calibri"/>
              <a:ea typeface="Calibri"/>
              <a:cs typeface="Calibri"/>
              <a:sym typeface="Calibri"/>
            </a:endParaRPr>
          </a:p>
          <a:p>
            <a:pPr indent="0" lvl="0" marL="0" rtl="0" algn="l">
              <a:lnSpc>
                <a:spcPct val="115000"/>
              </a:lnSpc>
              <a:spcBef>
                <a:spcPts val="0"/>
              </a:spcBef>
              <a:spcAft>
                <a:spcPts val="0"/>
              </a:spcAft>
              <a:buClr>
                <a:srgbClr val="000000"/>
              </a:buClr>
              <a:buSzPts val="1300"/>
              <a:buFont typeface="Arial"/>
              <a:buNone/>
            </a:pPr>
            <a:r>
              <a:rPr lang="nl" sz="1300">
                <a:latin typeface="Calibri"/>
                <a:ea typeface="Calibri"/>
                <a:cs typeface="Calibri"/>
                <a:sym typeface="Calibri"/>
              </a:rPr>
              <a:t>Gooi servies of tegels kapot.</a:t>
            </a:r>
            <a:endParaRPr sz="1300">
              <a:latin typeface="Calibri"/>
              <a:ea typeface="Calibri"/>
              <a:cs typeface="Calibri"/>
              <a:sym typeface="Calibri"/>
            </a:endParaRPr>
          </a:p>
          <a:p>
            <a:pPr indent="0" lvl="0" marL="0" rtl="0" algn="l">
              <a:lnSpc>
                <a:spcPct val="115000"/>
              </a:lnSpc>
              <a:spcBef>
                <a:spcPts val="0"/>
              </a:spcBef>
              <a:spcAft>
                <a:spcPts val="0"/>
              </a:spcAft>
              <a:buClr>
                <a:srgbClr val="000000"/>
              </a:buClr>
              <a:buSzPts val="1300"/>
              <a:buFont typeface="Arial"/>
              <a:buNone/>
            </a:pPr>
            <a:r>
              <a:t/>
            </a:r>
            <a:endParaRPr sz="1300">
              <a:latin typeface="Calibri"/>
              <a:ea typeface="Calibri"/>
              <a:cs typeface="Calibri"/>
              <a:sym typeface="Calibri"/>
            </a:endParaRPr>
          </a:p>
          <a:p>
            <a:pPr indent="0" lvl="0" marL="0" rtl="0" algn="l">
              <a:lnSpc>
                <a:spcPct val="115000"/>
              </a:lnSpc>
              <a:spcBef>
                <a:spcPts val="0"/>
              </a:spcBef>
              <a:spcAft>
                <a:spcPts val="0"/>
              </a:spcAft>
              <a:buNone/>
            </a:pPr>
            <a:r>
              <a:rPr lang="nl" sz="1300">
                <a:latin typeface="Calibri"/>
                <a:ea typeface="Calibri"/>
                <a:cs typeface="Calibri"/>
                <a:sym typeface="Calibri"/>
              </a:rPr>
              <a:t>Denk tijdens het stukgooien aan wat </a:t>
            </a:r>
            <a:endParaRPr sz="1300">
              <a:latin typeface="Calibri"/>
              <a:ea typeface="Calibri"/>
              <a:cs typeface="Calibri"/>
              <a:sym typeface="Calibri"/>
            </a:endParaRPr>
          </a:p>
          <a:p>
            <a:pPr indent="0" lvl="0" marL="0" rtl="0" algn="l">
              <a:lnSpc>
                <a:spcPct val="115000"/>
              </a:lnSpc>
              <a:spcBef>
                <a:spcPts val="0"/>
              </a:spcBef>
              <a:spcAft>
                <a:spcPts val="0"/>
              </a:spcAft>
              <a:buNone/>
            </a:pPr>
            <a:r>
              <a:rPr lang="nl" sz="1300">
                <a:latin typeface="Calibri"/>
                <a:ea typeface="Calibri"/>
                <a:cs typeface="Calibri"/>
                <a:sym typeface="Calibri"/>
              </a:rPr>
              <a:t>kapot is in jouw leven. </a:t>
            </a:r>
            <a:endParaRPr sz="1300">
              <a:latin typeface="Calibri"/>
              <a:ea typeface="Calibri"/>
              <a:cs typeface="Calibri"/>
              <a:sym typeface="Calibri"/>
            </a:endParaRPr>
          </a:p>
          <a:p>
            <a:pPr indent="0" lvl="0" marL="0" rtl="0" algn="l">
              <a:lnSpc>
                <a:spcPct val="115000"/>
              </a:lnSpc>
              <a:spcBef>
                <a:spcPts val="0"/>
              </a:spcBef>
              <a:spcAft>
                <a:spcPts val="0"/>
              </a:spcAft>
              <a:buNone/>
            </a:pPr>
            <a:r>
              <a:t/>
            </a:r>
            <a:endParaRPr sz="1300">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Arial"/>
              <a:buNone/>
            </a:pPr>
            <a:r>
              <a:rPr lang="nl" sz="1300">
                <a:latin typeface="Calibri"/>
                <a:ea typeface="Calibri"/>
                <a:cs typeface="Calibri"/>
                <a:sym typeface="Calibri"/>
              </a:rPr>
              <a:t>De scherven worden verzameld.</a:t>
            </a:r>
            <a:br>
              <a:rPr lang="nl" sz="1300">
                <a:latin typeface="Calibri"/>
                <a:ea typeface="Calibri"/>
                <a:cs typeface="Calibri"/>
                <a:sym typeface="Calibri"/>
              </a:rPr>
            </a:br>
            <a:r>
              <a:rPr lang="nl" sz="1300">
                <a:latin typeface="Calibri"/>
                <a:ea typeface="Calibri"/>
                <a:cs typeface="Calibri"/>
                <a:sym typeface="Calibri"/>
              </a:rPr>
              <a:t>Plak de scherven op een plaat zodat er een mozaïek ontstaat:</a:t>
            </a:r>
            <a:br>
              <a:rPr lang="nl" sz="1300">
                <a:latin typeface="Calibri"/>
                <a:ea typeface="Calibri"/>
                <a:cs typeface="Calibri"/>
                <a:sym typeface="Calibri"/>
              </a:rPr>
            </a:br>
            <a:r>
              <a:rPr lang="nl" sz="1300">
                <a:latin typeface="Calibri"/>
                <a:ea typeface="Calibri"/>
                <a:cs typeface="Calibri"/>
                <a:sym typeface="Calibri"/>
              </a:rPr>
              <a:t>dit is een mooi nieuw kunstwerk van iets wat eerst kapot was! </a:t>
            </a:r>
            <a:endParaRPr sz="1300">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Arial"/>
              <a:buNone/>
            </a:pPr>
            <a:r>
              <a:t/>
            </a:r>
            <a:endParaRPr b="1">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Arial"/>
              <a:buNone/>
            </a:pPr>
            <a:r>
              <a:rPr b="1" lang="nl" sz="1600">
                <a:latin typeface="Calibri"/>
                <a:ea typeface="Calibri"/>
                <a:cs typeface="Calibri"/>
                <a:sym typeface="Calibri"/>
              </a:rPr>
              <a:t>Vragen: </a:t>
            </a:r>
            <a:endParaRPr b="1" sz="1600">
              <a:latin typeface="Calibri"/>
              <a:ea typeface="Calibri"/>
              <a:cs typeface="Calibri"/>
              <a:sym typeface="Calibri"/>
            </a:endParaRPr>
          </a:p>
          <a:p>
            <a:pPr indent="-304800" lvl="0" marL="457200" rtl="0" algn="l">
              <a:lnSpc>
                <a:spcPct val="115000"/>
              </a:lnSpc>
              <a:spcBef>
                <a:spcPts val="0"/>
              </a:spcBef>
              <a:spcAft>
                <a:spcPts val="0"/>
              </a:spcAft>
              <a:buSzPts val="1200"/>
              <a:buFont typeface="Calibri"/>
              <a:buChar char="-"/>
            </a:pPr>
            <a:r>
              <a:rPr lang="nl" sz="1200">
                <a:latin typeface="Calibri"/>
                <a:ea typeface="Calibri"/>
                <a:cs typeface="Calibri"/>
                <a:sym typeface="Calibri"/>
              </a:rPr>
              <a:t>Wat zou jij graag heel willen maken? </a:t>
            </a:r>
            <a:endParaRPr sz="1200">
              <a:latin typeface="Calibri"/>
              <a:ea typeface="Calibri"/>
              <a:cs typeface="Calibri"/>
              <a:sym typeface="Calibri"/>
            </a:endParaRPr>
          </a:p>
          <a:p>
            <a:pPr indent="-317500" lvl="0" marL="457200" marR="0" rtl="0" algn="l">
              <a:lnSpc>
                <a:spcPct val="100000"/>
              </a:lnSpc>
              <a:spcBef>
                <a:spcPts val="0"/>
              </a:spcBef>
              <a:spcAft>
                <a:spcPts val="0"/>
              </a:spcAft>
              <a:buSzPts val="1400"/>
              <a:buChar char="-"/>
            </a:pPr>
            <a:r>
              <a:rPr lang="nl" sz="1200">
                <a:latin typeface="Calibri"/>
                <a:ea typeface="Calibri"/>
                <a:cs typeface="Calibri"/>
                <a:sym typeface="Calibri"/>
              </a:rPr>
              <a:t>Heb jij wel eens meegemaakt dat iets wat lelijk was of kapot leek, eigenlijk iets moois bleek te zijn of te worden?</a:t>
            </a:r>
            <a:br>
              <a:rPr b="0" i="0" lang="nl" sz="1500" u="none" cap="none" strike="noStrike">
                <a:solidFill>
                  <a:srgbClr val="000000"/>
                </a:solidFill>
                <a:latin typeface="Calibri"/>
                <a:ea typeface="Calibri"/>
                <a:cs typeface="Calibri"/>
                <a:sym typeface="Calibri"/>
              </a:rPr>
            </a:br>
            <a:endParaRPr b="1" i="0" sz="2000" u="none" cap="none" strike="noStrike">
              <a:solidFill>
                <a:srgbClr val="000000"/>
              </a:solidFill>
              <a:latin typeface="Calibri"/>
              <a:ea typeface="Calibri"/>
              <a:cs typeface="Calibri"/>
              <a:sym typeface="Calibri"/>
            </a:endParaRPr>
          </a:p>
        </p:txBody>
      </p:sp>
      <p:pic>
        <p:nvPicPr>
          <p:cNvPr id="55" name="Google Shape;55;p2"/>
          <p:cNvPicPr preferRelativeResize="0"/>
          <p:nvPr/>
        </p:nvPicPr>
        <p:blipFill>
          <a:blip r:embed="rId4">
            <a:alphaModFix/>
          </a:blip>
          <a:stretch>
            <a:fillRect/>
          </a:stretch>
        </p:blipFill>
        <p:spPr>
          <a:xfrm>
            <a:off x="4159525" y="5617800"/>
            <a:ext cx="2117425" cy="16148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CE5CD"/>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